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1" r:id="rId2"/>
    <p:sldMasterId id="2147483653" r:id="rId3"/>
  </p:sldMasterIdLst>
  <p:notesMasterIdLst>
    <p:notesMasterId r:id="rId27"/>
  </p:notesMasterIdLst>
  <p:sldIdLst>
    <p:sldId id="256" r:id="rId4"/>
    <p:sldId id="261" r:id="rId5"/>
    <p:sldId id="308" r:id="rId6"/>
    <p:sldId id="309" r:id="rId7"/>
    <p:sldId id="264" r:id="rId8"/>
    <p:sldId id="265" r:id="rId9"/>
    <p:sldId id="302" r:id="rId10"/>
    <p:sldId id="299" r:id="rId11"/>
    <p:sldId id="317" r:id="rId12"/>
    <p:sldId id="303" r:id="rId13"/>
    <p:sldId id="313" r:id="rId14"/>
    <p:sldId id="316" r:id="rId15"/>
    <p:sldId id="305" r:id="rId16"/>
    <p:sldId id="306" r:id="rId17"/>
    <p:sldId id="318" r:id="rId18"/>
    <p:sldId id="319" r:id="rId19"/>
    <p:sldId id="301" r:id="rId20"/>
    <p:sldId id="304" r:id="rId21"/>
    <p:sldId id="315" r:id="rId22"/>
    <p:sldId id="320" r:id="rId23"/>
    <p:sldId id="314" r:id="rId24"/>
    <p:sldId id="321" r:id="rId25"/>
    <p:sldId id="262" r:id="rId26"/>
  </p:sldIdLst>
  <p:sldSz cx="9144000" cy="5143500" type="screen16x9"/>
  <p:notesSz cx="6858000" cy="9144000"/>
  <p:embeddedFontLst>
    <p:embeddedFont>
      <p:font typeface="나눔고딕" panose="020D0604000000000000" pitchFamily="50" charset="-127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홍 성현" initials="홍성" lastIdx="1" clrIdx="0">
    <p:extLst>
      <p:ext uri="{19B8F6BF-5375-455C-9EA6-DF929625EA0E}">
        <p15:presenceInfo xmlns:p15="http://schemas.microsoft.com/office/powerpoint/2012/main" userId="174c8faeffe6d96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2AEB8"/>
    <a:srgbClr val="D9D9D9"/>
    <a:srgbClr val="F2A4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6" autoAdjust="0"/>
    <p:restoredTop sz="93679" autoAdjust="0"/>
  </p:normalViewPr>
  <p:slideViewPr>
    <p:cSldViewPr>
      <p:cViewPr varScale="1">
        <p:scale>
          <a:sx n="106" d="100"/>
          <a:sy n="106" d="100"/>
        </p:scale>
        <p:origin x="854" y="67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67092-5C2C-4B1F-90F9-E308432367CD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656D7-C34B-4AE2-8F0A-CB321A09D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196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080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723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오퍼레이터는 </a:t>
            </a:r>
            <a:r>
              <a:rPr lang="en-US" altLang="ko-KR" dirty="0"/>
              <a:t>save initial map information, show saved map data, show robot movement to all object spot </a:t>
            </a:r>
            <a:r>
              <a:rPr lang="ko-KR" altLang="en-US" dirty="0"/>
              <a:t>중 하나의 </a:t>
            </a:r>
            <a:r>
              <a:rPr lang="en-US" altLang="ko-KR" dirty="0"/>
              <a:t>Use Case</a:t>
            </a:r>
            <a:r>
              <a:rPr lang="ko-KR" altLang="en-US" dirty="0"/>
              <a:t>를 실행할 수 있으며</a:t>
            </a:r>
            <a:r>
              <a:rPr lang="en-US" altLang="ko-KR" dirty="0"/>
              <a:t>, show robot movement to all object spot </a:t>
            </a:r>
            <a:r>
              <a:rPr lang="ko-KR" altLang="en-US" dirty="0" err="1"/>
              <a:t>유즈</a:t>
            </a:r>
            <a:r>
              <a:rPr lang="ko-KR" altLang="en-US" dirty="0"/>
              <a:t> 케이스는 </a:t>
            </a:r>
            <a:r>
              <a:rPr lang="en-US" altLang="ko-KR" dirty="0"/>
              <a:t>Command robot movement, Check spot near the robot, Create robot path to all unvisited object spot </a:t>
            </a:r>
            <a:r>
              <a:rPr lang="ko-KR" altLang="en-US" dirty="0" err="1"/>
              <a:t>유즈케이스와</a:t>
            </a:r>
            <a:r>
              <a:rPr lang="ko-KR" altLang="en-US" dirty="0"/>
              <a:t> 포함 관계를 이루고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889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075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80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오퍼레이터는 </a:t>
            </a:r>
            <a:r>
              <a:rPr lang="en-US" altLang="ko-KR" dirty="0"/>
              <a:t>save initial map information, show saved map data, show robot movement to all object spot </a:t>
            </a:r>
            <a:r>
              <a:rPr lang="ko-KR" altLang="en-US" dirty="0"/>
              <a:t>중 하나의 </a:t>
            </a:r>
            <a:r>
              <a:rPr lang="en-US" altLang="ko-KR" dirty="0"/>
              <a:t>Use Case</a:t>
            </a:r>
            <a:r>
              <a:rPr lang="ko-KR" altLang="en-US" dirty="0"/>
              <a:t>를 실행할 수 있으며</a:t>
            </a:r>
            <a:r>
              <a:rPr lang="en-US" altLang="ko-KR" dirty="0"/>
              <a:t>, show robot movement to all object spot </a:t>
            </a:r>
            <a:r>
              <a:rPr lang="ko-KR" altLang="en-US" dirty="0" err="1"/>
              <a:t>유즈</a:t>
            </a:r>
            <a:r>
              <a:rPr lang="ko-KR" altLang="en-US" dirty="0"/>
              <a:t> 케이스는 </a:t>
            </a:r>
            <a:r>
              <a:rPr lang="en-US" altLang="ko-KR" dirty="0"/>
              <a:t>Command robot movement, Check spot near the robot, Create robot path to all unvisited object spot </a:t>
            </a:r>
            <a:r>
              <a:rPr lang="ko-KR" altLang="en-US" dirty="0" err="1"/>
              <a:t>유즈케이스와</a:t>
            </a:r>
            <a:r>
              <a:rPr lang="ko-KR" altLang="en-US" dirty="0"/>
              <a:t> 포함 관계를 이루고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70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65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00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1656D7-C34B-4AE2-8F0A-CB321A09DBF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158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574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476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1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alphaModFix amt="1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  <p:sldLayoutId id="2147483674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alphaModFix amt="1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5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069B6E7D-B3B7-4E29-A492-38B0155C38AA}"/>
              </a:ext>
            </a:extLst>
          </p:cNvPr>
          <p:cNvSpPr/>
          <p:nvPr/>
        </p:nvSpPr>
        <p:spPr>
          <a:xfrm>
            <a:off x="3797949" y="458759"/>
            <a:ext cx="4392488" cy="374441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157989" y="1790906"/>
            <a:ext cx="3726379" cy="1080121"/>
          </a:xfrm>
        </p:spPr>
        <p:txBody>
          <a:bodyPr/>
          <a:lstStyle/>
          <a:p>
            <a:r>
              <a:rPr lang="en-US" altLang="ko-KR" sz="3600" dirty="0">
                <a:ea typeface="Tahoma" panose="020B0604030504040204" pitchFamily="34" charset="0"/>
                <a:cs typeface="Tahoma" panose="020B0604030504040204" pitchFamily="34" charset="0"/>
              </a:rPr>
              <a:t>ADD-ON System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688124" y="4384427"/>
            <a:ext cx="3312368" cy="488816"/>
          </a:xfrm>
        </p:spPr>
        <p:txBody>
          <a:bodyPr/>
          <a:lstStyle/>
          <a:p>
            <a:pPr algn="ctr">
              <a:spcBef>
                <a:spcPts val="0"/>
              </a:spcBef>
              <a:defRPr/>
            </a:pP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컴퓨터과학부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2015920062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홍성현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spcBef>
                <a:spcPts val="0"/>
              </a:spcBef>
              <a:defRPr/>
            </a:pP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컴퓨터과학부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2016920027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오준영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C7EFBC3-0965-402C-A528-687A4DDC89EE}"/>
              </a:ext>
            </a:extLst>
          </p:cNvPr>
          <p:cNvSpPr/>
          <p:nvPr/>
        </p:nvSpPr>
        <p:spPr>
          <a:xfrm>
            <a:off x="3995936" y="627534"/>
            <a:ext cx="3996514" cy="340686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9801CE9-66F9-4F9A-931B-79BF8331846C}"/>
              </a:ext>
            </a:extLst>
          </p:cNvPr>
          <p:cNvSpPr txBox="1">
            <a:spLocks/>
          </p:cNvSpPr>
          <p:nvPr/>
        </p:nvSpPr>
        <p:spPr>
          <a:xfrm>
            <a:off x="3347864" y="131813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클래스 다이어그램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70F371-C178-48B3-B4CB-2748A3C620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1571" y="845465"/>
            <a:ext cx="5077199" cy="41471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그림 5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BD1A0896-D50B-4390-9197-40EFC0CF3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878" y="845465"/>
            <a:ext cx="5256584" cy="41471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B29BEFA-97C7-47B7-8B9E-3C69CEEE9702}"/>
              </a:ext>
            </a:extLst>
          </p:cNvPr>
          <p:cNvGrpSpPr/>
          <p:nvPr/>
        </p:nvGrpSpPr>
        <p:grpSpPr>
          <a:xfrm>
            <a:off x="3032161" y="796935"/>
            <a:ext cx="3451536" cy="4281542"/>
            <a:chOff x="3660974" y="861958"/>
            <a:chExt cx="3451536" cy="4281542"/>
          </a:xfrm>
        </p:grpSpPr>
        <p:pic>
          <p:nvPicPr>
            <p:cNvPr id="10" name="그림 9" descr="텍스트, 지도이(가) 표시된 사진&#10;&#10;자동 생성된 설명">
              <a:extLst>
                <a:ext uri="{FF2B5EF4-FFF2-40B4-BE49-F238E27FC236}">
                  <a16:creationId xmlns:a16="http://schemas.microsoft.com/office/drawing/2014/main" id="{30453A90-1C03-4B56-8B4E-E53D85213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7828" y="861958"/>
              <a:ext cx="3104682" cy="414712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2B84996C-CC0E-4423-BCE2-C7C47FA3E289}"/>
                </a:ext>
              </a:extLst>
            </p:cNvPr>
            <p:cNvSpPr/>
            <p:nvPr/>
          </p:nvSpPr>
          <p:spPr>
            <a:xfrm>
              <a:off x="3660974" y="1714082"/>
              <a:ext cx="2495202" cy="34294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43BA9E3-8294-455C-8258-A61A6A4FA1BF}"/>
              </a:ext>
            </a:extLst>
          </p:cNvPr>
          <p:cNvGrpSpPr/>
          <p:nvPr/>
        </p:nvGrpSpPr>
        <p:grpSpPr>
          <a:xfrm>
            <a:off x="2301842" y="305926"/>
            <a:ext cx="6340516" cy="4663817"/>
            <a:chOff x="815270" y="312838"/>
            <a:chExt cx="6340516" cy="466381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EEFBB7C-0AF6-497D-8155-91315BD59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15270" y="813033"/>
              <a:ext cx="6340516" cy="416362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318726C-A915-475D-89E9-1CFD4D8518D0}"/>
                </a:ext>
              </a:extLst>
            </p:cNvPr>
            <p:cNvSpPr/>
            <p:nvPr/>
          </p:nvSpPr>
          <p:spPr>
            <a:xfrm>
              <a:off x="3836178" y="312838"/>
              <a:ext cx="2896061" cy="243479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815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아키텍쳐도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시스템의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아키텍쳐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구성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9671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1ECC6EC-48FF-4495-8CE9-4BA9347A431E}"/>
              </a:ext>
            </a:extLst>
          </p:cNvPr>
          <p:cNvSpPr txBox="1">
            <a:spLocks/>
          </p:cNvSpPr>
          <p:nvPr/>
        </p:nvSpPr>
        <p:spPr>
          <a:xfrm>
            <a:off x="3347864" y="123478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아키텍쳐도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19ACC5-E611-4BB0-9FD3-B79E019D6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7784" y="712760"/>
            <a:ext cx="5832648" cy="43072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27311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순차도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47910" y="3625582"/>
            <a:ext cx="5048180" cy="288032"/>
          </a:xfrm>
        </p:spPr>
        <p:txBody>
          <a:bodyPr/>
          <a:lstStyle/>
          <a:p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sz="1300" dirty="0">
                <a:latin typeface="+mj-lt"/>
                <a:ea typeface="나눔고딕" panose="020D0604000000000000" pitchFamily="50" charset="-127"/>
              </a:rPr>
              <a:t>Use Case ‘</a:t>
            </a:r>
            <a:r>
              <a:rPr lang="en-US" altLang="ko-KR" sz="1300" dirty="0">
                <a:ea typeface="나눔고딕" panose="020D0604000000000000" pitchFamily="50" charset="-127"/>
              </a:rPr>
              <a:t>Show robot movement to all object spot</a:t>
            </a:r>
            <a:r>
              <a:rPr lang="en-US" altLang="ko-KR" sz="1300" dirty="0">
                <a:latin typeface="+mj-lt"/>
                <a:ea typeface="나눔고딕" panose="020D0604000000000000" pitchFamily="50" charset="-127"/>
              </a:rPr>
              <a:t>’</a:t>
            </a:r>
            <a:r>
              <a:rPr lang="ko-KR" altLang="en-US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기능 설명</a:t>
            </a:r>
            <a:endParaRPr lang="en-US" altLang="ko-KR" sz="13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687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BE0B653-C3C3-4B7F-A452-056DD0F788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11005" y="948524"/>
            <a:ext cx="6501194" cy="39987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9801CE9-66F9-4F9A-931B-79BF8331846C}"/>
              </a:ext>
            </a:extLst>
          </p:cNvPr>
          <p:cNvSpPr txBox="1">
            <a:spLocks/>
          </p:cNvSpPr>
          <p:nvPr/>
        </p:nvSpPr>
        <p:spPr>
          <a:xfrm>
            <a:off x="3347864" y="131813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순차도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텍스트 개체 틀 4">
            <a:extLst>
              <a:ext uri="{FF2B5EF4-FFF2-40B4-BE49-F238E27FC236}">
                <a16:creationId xmlns:a16="http://schemas.microsoft.com/office/drawing/2014/main" id="{0378CE3D-C9B2-4F01-94CA-1C1E0833FDBC}"/>
              </a:ext>
            </a:extLst>
          </p:cNvPr>
          <p:cNvSpPr txBox="1">
            <a:spLocks/>
          </p:cNvSpPr>
          <p:nvPr/>
        </p:nvSpPr>
        <p:spPr>
          <a:xfrm>
            <a:off x="3851920" y="592694"/>
            <a:ext cx="3456384" cy="2880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dirty="0">
                <a:ea typeface="나눔고딕" panose="020D0604000000000000" pitchFamily="50" charset="-127"/>
              </a:rPr>
              <a:t>Show robot movement to all object spot</a:t>
            </a:r>
            <a:endParaRPr lang="en-US" altLang="ko-KR" sz="1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A499BE-1607-4EEB-A07E-8C3B0279B2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32853" y="1482257"/>
            <a:ext cx="7457497" cy="30625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A959612-9555-4AFD-B59F-A959099F85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21907" y="908436"/>
            <a:ext cx="6457328" cy="40667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133E0321-AF20-497F-B557-4F491FF5933A}"/>
              </a:ext>
            </a:extLst>
          </p:cNvPr>
          <p:cNvSpPr/>
          <p:nvPr/>
        </p:nvSpPr>
        <p:spPr>
          <a:xfrm>
            <a:off x="4545279" y="2689816"/>
            <a:ext cx="2487715" cy="11612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96D5475-B406-4A25-8E54-FD02E70F091D}"/>
              </a:ext>
            </a:extLst>
          </p:cNvPr>
          <p:cNvSpPr/>
          <p:nvPr/>
        </p:nvSpPr>
        <p:spPr>
          <a:xfrm>
            <a:off x="2074271" y="1310488"/>
            <a:ext cx="6338855" cy="18137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8677DF4-8394-426B-A86A-72775DCDCFE0}"/>
              </a:ext>
            </a:extLst>
          </p:cNvPr>
          <p:cNvSpPr/>
          <p:nvPr/>
        </p:nvSpPr>
        <p:spPr>
          <a:xfrm>
            <a:off x="4371195" y="3751237"/>
            <a:ext cx="4041932" cy="6130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51338B7-7A69-481F-85BC-C3527B9B6499}"/>
              </a:ext>
            </a:extLst>
          </p:cNvPr>
          <p:cNvSpPr/>
          <p:nvPr/>
        </p:nvSpPr>
        <p:spPr>
          <a:xfrm>
            <a:off x="2467190" y="2766044"/>
            <a:ext cx="6338855" cy="18137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BDC4531-121D-4882-BC7F-8645B5CECEE8}"/>
              </a:ext>
            </a:extLst>
          </p:cNvPr>
          <p:cNvSpPr/>
          <p:nvPr/>
        </p:nvSpPr>
        <p:spPr>
          <a:xfrm>
            <a:off x="2026592" y="745045"/>
            <a:ext cx="6338855" cy="1618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C996021-EAC2-4E83-93DE-12D87A016E50}"/>
              </a:ext>
            </a:extLst>
          </p:cNvPr>
          <p:cNvSpPr/>
          <p:nvPr/>
        </p:nvSpPr>
        <p:spPr>
          <a:xfrm>
            <a:off x="2946952" y="2391325"/>
            <a:ext cx="2129103" cy="4621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D016C6D-B11A-4CFF-BCA1-602ABD74D31D}"/>
              </a:ext>
            </a:extLst>
          </p:cNvPr>
          <p:cNvSpPr/>
          <p:nvPr/>
        </p:nvSpPr>
        <p:spPr>
          <a:xfrm>
            <a:off x="2356313" y="3600986"/>
            <a:ext cx="3511832" cy="6894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09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5" grpId="0" animBg="1"/>
      <p:bldP spid="15" grpId="1" animBg="1"/>
      <p:bldP spid="13" grpId="0" animBg="1"/>
      <p:bldP spid="13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상태도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47910" y="3625582"/>
            <a:ext cx="5048180" cy="288032"/>
          </a:xfrm>
        </p:spPr>
        <p:txBody>
          <a:bodyPr/>
          <a:lstStyle/>
          <a:p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클래스 </a:t>
            </a:r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'</a:t>
            </a:r>
            <a:r>
              <a:rPr lang="en-US" altLang="ko-KR" sz="13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ShowRobotMovement</a:t>
            </a:r>
            <a:r>
              <a:rPr lang="en-US" altLang="ko-KR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’ </a:t>
            </a:r>
            <a:r>
              <a:rPr lang="ko-KR" altLang="en-US" sz="13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객체 상태도 설명</a:t>
            </a:r>
            <a:endParaRPr lang="en-US" altLang="ko-KR" sz="13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6326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59801CE9-66F9-4F9A-931B-79BF8331846C}"/>
              </a:ext>
            </a:extLst>
          </p:cNvPr>
          <p:cNvSpPr txBox="1">
            <a:spLocks/>
          </p:cNvSpPr>
          <p:nvPr/>
        </p:nvSpPr>
        <p:spPr>
          <a:xfrm>
            <a:off x="2735796" y="112378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상태도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텍스트 개체 틀 4">
            <a:extLst>
              <a:ext uri="{FF2B5EF4-FFF2-40B4-BE49-F238E27FC236}">
                <a16:creationId xmlns:a16="http://schemas.microsoft.com/office/drawing/2014/main" id="{0378CE3D-C9B2-4F01-94CA-1C1E0833FDBC}"/>
              </a:ext>
            </a:extLst>
          </p:cNvPr>
          <p:cNvSpPr txBox="1">
            <a:spLocks/>
          </p:cNvSpPr>
          <p:nvPr/>
        </p:nvSpPr>
        <p:spPr>
          <a:xfrm>
            <a:off x="3563888" y="688442"/>
            <a:ext cx="3456384" cy="2880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클래스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'</a:t>
            </a:r>
            <a:r>
              <a:rPr lang="en-US" altLang="ko-KR" sz="1400" dirty="0" err="1">
                <a:latin typeface="+mj-lt"/>
                <a:ea typeface="나눔고딕" panose="020D0604000000000000" pitchFamily="50" charset="-127"/>
              </a:rPr>
              <a:t>ShowRobotMovement</a:t>
            </a:r>
            <a:r>
              <a:rPr lang="en-US" altLang="ko-KR" sz="1400" dirty="0">
                <a:latin typeface="+mj-lt"/>
                <a:ea typeface="나눔고딕" panose="020D0604000000000000" pitchFamily="50" charset="-127"/>
              </a:rPr>
              <a:t>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6C155C-7EBE-41BF-A4BF-E2D34C321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7624" y="1059582"/>
            <a:ext cx="7344816" cy="37602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5187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액티비티 다이어그램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전체 프로그램의 흐름 설명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3213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지도, 텍스트, 테이블, 사진이(가) 표시된 사진&#10;&#10;자동 생성된 설명">
            <a:extLst>
              <a:ext uri="{FF2B5EF4-FFF2-40B4-BE49-F238E27FC236}">
                <a16:creationId xmlns:a16="http://schemas.microsoft.com/office/drawing/2014/main" id="{9EE39DE8-0151-4AF2-BDD2-B53893BF8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616329"/>
            <a:ext cx="8208912" cy="42482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F5B6AD10-2DDD-44E6-9C3A-57C0E5F16592}"/>
              </a:ext>
            </a:extLst>
          </p:cNvPr>
          <p:cNvSpPr txBox="1">
            <a:spLocks/>
          </p:cNvSpPr>
          <p:nvPr/>
        </p:nvSpPr>
        <p:spPr>
          <a:xfrm>
            <a:off x="2447764" y="40265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액티비티 다이어그램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BF287BD6-C7C8-43BD-A1F3-85688DD5E5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729" y="616329"/>
            <a:ext cx="5966329" cy="43130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129AEFB2-F01A-491F-8880-13D0555E35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407" y="616329"/>
            <a:ext cx="5364864" cy="42527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그림 2" descr="텍스트, 지도, 물, 테이블이(가) 표시된 사진&#10;&#10;자동 생성된 설명">
            <a:extLst>
              <a:ext uri="{FF2B5EF4-FFF2-40B4-BE49-F238E27FC236}">
                <a16:creationId xmlns:a16="http://schemas.microsoft.com/office/drawing/2014/main" id="{A7334BAE-2634-4D2E-8DFD-21453C574D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61" y="615063"/>
            <a:ext cx="8432481" cy="42308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92A2C6B4-61AF-4CE0-83DB-1F8C33C11429}"/>
              </a:ext>
            </a:extLst>
          </p:cNvPr>
          <p:cNvSpPr/>
          <p:nvPr/>
        </p:nvSpPr>
        <p:spPr>
          <a:xfrm>
            <a:off x="179512" y="1176143"/>
            <a:ext cx="4464496" cy="33505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A4C47DF-9026-4E5A-98E7-4A5488E531C3}"/>
              </a:ext>
            </a:extLst>
          </p:cNvPr>
          <p:cNvSpPr/>
          <p:nvPr/>
        </p:nvSpPr>
        <p:spPr>
          <a:xfrm>
            <a:off x="5904774" y="589946"/>
            <a:ext cx="2883465" cy="24138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13993F2-4B0E-491E-B9A6-4B972CF295C8}"/>
              </a:ext>
            </a:extLst>
          </p:cNvPr>
          <p:cNvSpPr/>
          <p:nvPr/>
        </p:nvSpPr>
        <p:spPr>
          <a:xfrm>
            <a:off x="3898060" y="2356254"/>
            <a:ext cx="3442211" cy="27872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A0A8C6F-ED5B-4E3C-B215-B7D97BD4BC07}"/>
              </a:ext>
            </a:extLst>
          </p:cNvPr>
          <p:cNvSpPr/>
          <p:nvPr/>
        </p:nvSpPr>
        <p:spPr>
          <a:xfrm>
            <a:off x="1545620" y="551459"/>
            <a:ext cx="5966328" cy="28123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969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컴포넌트 다이어그램</a:t>
            </a:r>
            <a:endParaRPr lang="en-US" altLang="ko-KR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컴포넌트 구조 설명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3390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1665314" y="-19334"/>
            <a:ext cx="65882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600" dirty="0">
                <a:ea typeface="나눔고딕" panose="020D0604000000000000" pitchFamily="50" charset="-127"/>
                <a:cs typeface="Arial" pitchFamily="34" charset="0"/>
              </a:rPr>
              <a:t>Contents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A490C16-6938-4147-9419-E76D2E259A3D}"/>
              </a:ext>
            </a:extLst>
          </p:cNvPr>
          <p:cNvGrpSpPr/>
          <p:nvPr/>
        </p:nvGrpSpPr>
        <p:grpSpPr>
          <a:xfrm>
            <a:off x="3131628" y="967062"/>
            <a:ext cx="5257007" cy="487309"/>
            <a:chOff x="3131840" y="1059582"/>
            <a:chExt cx="5257007" cy="625241"/>
          </a:xfrm>
        </p:grpSpPr>
        <p:grpSp>
          <p:nvGrpSpPr>
            <p:cNvPr id="53" name="Group 5">
              <a:extLst>
                <a:ext uri="{FF2B5EF4-FFF2-40B4-BE49-F238E27FC236}">
                  <a16:creationId xmlns:a16="http://schemas.microsoft.com/office/drawing/2014/main" id="{D826E518-FB53-470D-A533-80E0DC0F795C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5"/>
              <a:chOff x="3131840" y="1491630"/>
              <a:chExt cx="5256584" cy="576065"/>
            </a:xfrm>
          </p:grpSpPr>
          <p:sp>
            <p:nvSpPr>
              <p:cNvPr id="58" name="Rectangle 1">
                <a:extLst>
                  <a:ext uri="{FF2B5EF4-FFF2-40B4-BE49-F238E27FC236}">
                    <a16:creationId xmlns:a16="http://schemas.microsoft.com/office/drawing/2014/main" id="{416AD64F-AA9C-4890-BEED-65B0BB21BF51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59" name="Right Triangle 4">
                <a:extLst>
                  <a:ext uri="{FF2B5EF4-FFF2-40B4-BE49-F238E27FC236}">
                    <a16:creationId xmlns:a16="http://schemas.microsoft.com/office/drawing/2014/main" id="{BD62983D-3732-4EA3-AC75-4D029EF780A4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75029F2-381E-4A40-B7F6-14C83078FD1A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02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6F1E896-026A-4850-B224-5D34F75B16A4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유즈</a:t>
              </a: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케이스 다이어그램 </a:t>
              </a:r>
              <a:r>
                <a:rPr lang="ko-KR" alt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변경점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9E0641EE-9718-458A-8ACA-A04B0E5AE12C}"/>
              </a:ext>
            </a:extLst>
          </p:cNvPr>
          <p:cNvGrpSpPr/>
          <p:nvPr/>
        </p:nvGrpSpPr>
        <p:grpSpPr>
          <a:xfrm>
            <a:off x="3126800" y="1464369"/>
            <a:ext cx="5257007" cy="487309"/>
            <a:chOff x="3131840" y="1059582"/>
            <a:chExt cx="5257007" cy="625240"/>
          </a:xfrm>
        </p:grpSpPr>
        <p:grpSp>
          <p:nvGrpSpPr>
            <p:cNvPr id="72" name="Group 5">
              <a:extLst>
                <a:ext uri="{FF2B5EF4-FFF2-40B4-BE49-F238E27FC236}">
                  <a16:creationId xmlns:a16="http://schemas.microsoft.com/office/drawing/2014/main" id="{877524A0-61B8-4387-80A5-BB8070F0B38D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75" name="Rectangle 1">
                <a:extLst>
                  <a:ext uri="{FF2B5EF4-FFF2-40B4-BE49-F238E27FC236}">
                    <a16:creationId xmlns:a16="http://schemas.microsoft.com/office/drawing/2014/main" id="{753199CE-10B5-4EF1-8CD6-E551BEAC3951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76" name="Right Triangle 4">
                <a:extLst>
                  <a:ext uri="{FF2B5EF4-FFF2-40B4-BE49-F238E27FC236}">
                    <a16:creationId xmlns:a16="http://schemas.microsoft.com/office/drawing/2014/main" id="{6FF05AB2-A9B4-4A97-80BC-734E54530641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0F0266F-AE2D-407F-8DEF-49CB31D013EA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03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4633B29-5B09-43F8-9F9B-EF920AF8AC0C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클래스 다이어그램 </a:t>
              </a:r>
              <a:r>
                <a:rPr lang="ko-KR" alt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변경점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77459D45-6929-4EBF-BB19-6422A869AEFC}"/>
              </a:ext>
            </a:extLst>
          </p:cNvPr>
          <p:cNvGrpSpPr/>
          <p:nvPr/>
        </p:nvGrpSpPr>
        <p:grpSpPr>
          <a:xfrm>
            <a:off x="3123581" y="1961674"/>
            <a:ext cx="5257007" cy="487309"/>
            <a:chOff x="3131840" y="1059582"/>
            <a:chExt cx="5257007" cy="625240"/>
          </a:xfrm>
        </p:grpSpPr>
        <p:grpSp>
          <p:nvGrpSpPr>
            <p:cNvPr id="78" name="Group 5">
              <a:extLst>
                <a:ext uri="{FF2B5EF4-FFF2-40B4-BE49-F238E27FC236}">
                  <a16:creationId xmlns:a16="http://schemas.microsoft.com/office/drawing/2014/main" id="{F8B0EC2D-9F41-4D01-93CE-9F98B112F938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81" name="Rectangle 1">
                <a:extLst>
                  <a:ext uri="{FF2B5EF4-FFF2-40B4-BE49-F238E27FC236}">
                    <a16:creationId xmlns:a16="http://schemas.microsoft.com/office/drawing/2014/main" id="{A3B0E7A3-A4EE-41E6-956E-F301B0C05C45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82" name="Right Triangle 4">
                <a:extLst>
                  <a:ext uri="{FF2B5EF4-FFF2-40B4-BE49-F238E27FC236}">
                    <a16:creationId xmlns:a16="http://schemas.microsoft.com/office/drawing/2014/main" id="{FB3934D2-DBAA-4F60-871E-690384835FCB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2D4CB47-E6F3-4851-97BE-768DE824A642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04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D837896-5409-4BC9-808A-1BED7DE66249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아키텍쳐도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38ED90D3-0343-455F-BE37-E8D3CF338EE9}"/>
              </a:ext>
            </a:extLst>
          </p:cNvPr>
          <p:cNvGrpSpPr/>
          <p:nvPr/>
        </p:nvGrpSpPr>
        <p:grpSpPr>
          <a:xfrm>
            <a:off x="3123254" y="2956284"/>
            <a:ext cx="5256584" cy="487259"/>
            <a:chOff x="3123466" y="1059582"/>
            <a:chExt cx="5256584" cy="625176"/>
          </a:xfrm>
        </p:grpSpPr>
        <p:grpSp>
          <p:nvGrpSpPr>
            <p:cNvPr id="90" name="Group 5">
              <a:extLst>
                <a:ext uri="{FF2B5EF4-FFF2-40B4-BE49-F238E27FC236}">
                  <a16:creationId xmlns:a16="http://schemas.microsoft.com/office/drawing/2014/main" id="{C959CE92-D757-49E6-AC7B-038ABC414D62}"/>
                </a:ext>
              </a:extLst>
            </p:cNvPr>
            <p:cNvGrpSpPr/>
            <p:nvPr/>
          </p:nvGrpSpPr>
          <p:grpSpPr>
            <a:xfrm>
              <a:off x="3123466" y="1082034"/>
              <a:ext cx="5256584" cy="602724"/>
              <a:chOff x="3123043" y="1464906"/>
              <a:chExt cx="5256584" cy="602724"/>
            </a:xfrm>
          </p:grpSpPr>
          <p:sp>
            <p:nvSpPr>
              <p:cNvPr id="93" name="Rectangle 1">
                <a:extLst>
                  <a:ext uri="{FF2B5EF4-FFF2-40B4-BE49-F238E27FC236}">
                    <a16:creationId xmlns:a16="http://schemas.microsoft.com/office/drawing/2014/main" id="{2394B0A8-9D3E-4208-91CF-ACEE16C9EEB6}"/>
                  </a:ext>
                </a:extLst>
              </p:cNvPr>
              <p:cNvSpPr/>
              <p:nvPr/>
            </p:nvSpPr>
            <p:spPr>
              <a:xfrm>
                <a:off x="3123043" y="1464906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4" name="Right Triangle 4">
                <a:extLst>
                  <a:ext uri="{FF2B5EF4-FFF2-40B4-BE49-F238E27FC236}">
                    <a16:creationId xmlns:a16="http://schemas.microsoft.com/office/drawing/2014/main" id="{F763F6FC-2167-427B-992F-E60A2A3F8C25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3B5A02A-2C10-431B-8D2C-12F3DFCE3CA4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06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6695E0D-32E2-4451-BD65-7CB8995336F0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상태도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E38C59F-F9BE-43FA-9210-C0D563F09095}"/>
              </a:ext>
            </a:extLst>
          </p:cNvPr>
          <p:cNvGrpSpPr/>
          <p:nvPr/>
        </p:nvGrpSpPr>
        <p:grpSpPr>
          <a:xfrm>
            <a:off x="3131839" y="3950844"/>
            <a:ext cx="5257007" cy="487309"/>
            <a:chOff x="3131840" y="1059582"/>
            <a:chExt cx="5257007" cy="625240"/>
          </a:xfrm>
        </p:grpSpPr>
        <p:grpSp>
          <p:nvGrpSpPr>
            <p:cNvPr id="102" name="Group 5">
              <a:extLst>
                <a:ext uri="{FF2B5EF4-FFF2-40B4-BE49-F238E27FC236}">
                  <a16:creationId xmlns:a16="http://schemas.microsoft.com/office/drawing/2014/main" id="{B48D4710-C8D2-4E74-9727-958D10FD77AE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105" name="Rectangle 1">
                <a:extLst>
                  <a:ext uri="{FF2B5EF4-FFF2-40B4-BE49-F238E27FC236}">
                    <a16:creationId xmlns:a16="http://schemas.microsoft.com/office/drawing/2014/main" id="{5B51CAD9-0EEC-4A21-8D5B-88FE97665DBC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6" name="Right Triangle 4">
                <a:extLst>
                  <a:ext uri="{FF2B5EF4-FFF2-40B4-BE49-F238E27FC236}">
                    <a16:creationId xmlns:a16="http://schemas.microsoft.com/office/drawing/2014/main" id="{38EB9B1B-1DA7-4868-9B62-88C68C171CC6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A959735-A557-49FE-9B52-DA8DE9764D5E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08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65BBCA6-39EB-45BF-A0E3-29DF7AA74E97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컴포넌트 다이어그램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D4539E1E-9617-46DE-A4BB-78C22E6C5D9C}"/>
              </a:ext>
            </a:extLst>
          </p:cNvPr>
          <p:cNvGrpSpPr/>
          <p:nvPr/>
        </p:nvGrpSpPr>
        <p:grpSpPr>
          <a:xfrm>
            <a:off x="3131839" y="4448149"/>
            <a:ext cx="5257007" cy="487309"/>
            <a:chOff x="3131840" y="1059582"/>
            <a:chExt cx="5257007" cy="625240"/>
          </a:xfrm>
        </p:grpSpPr>
        <p:grpSp>
          <p:nvGrpSpPr>
            <p:cNvPr id="108" name="Group 5">
              <a:extLst>
                <a:ext uri="{FF2B5EF4-FFF2-40B4-BE49-F238E27FC236}">
                  <a16:creationId xmlns:a16="http://schemas.microsoft.com/office/drawing/2014/main" id="{B3869316-714A-4C4A-963A-6B29307E2132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111" name="Rectangle 1">
                <a:extLst>
                  <a:ext uri="{FF2B5EF4-FFF2-40B4-BE49-F238E27FC236}">
                    <a16:creationId xmlns:a16="http://schemas.microsoft.com/office/drawing/2014/main" id="{8FF32D86-DE07-4201-97E2-5CF56D4C81A9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2" name="Right Triangle 4">
                <a:extLst>
                  <a:ext uri="{FF2B5EF4-FFF2-40B4-BE49-F238E27FC236}">
                    <a16:creationId xmlns:a16="http://schemas.microsoft.com/office/drawing/2014/main" id="{6B1D818B-ECF6-4B86-852B-686C2EFC640D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4B79A9CD-0B56-4E11-891C-18C207104467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09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0128E01-4834-4F4B-90BA-F2CAA493F18D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배치 다이어그램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1ADC3ACB-7CD7-466B-AB88-110E90214E6D}"/>
              </a:ext>
            </a:extLst>
          </p:cNvPr>
          <p:cNvGrpSpPr/>
          <p:nvPr/>
        </p:nvGrpSpPr>
        <p:grpSpPr>
          <a:xfrm>
            <a:off x="3122831" y="486863"/>
            <a:ext cx="5257007" cy="487309"/>
            <a:chOff x="3131840" y="1059582"/>
            <a:chExt cx="5257007" cy="625240"/>
          </a:xfrm>
        </p:grpSpPr>
        <p:grpSp>
          <p:nvGrpSpPr>
            <p:cNvPr id="114" name="Group 5">
              <a:extLst>
                <a:ext uri="{FF2B5EF4-FFF2-40B4-BE49-F238E27FC236}">
                  <a16:creationId xmlns:a16="http://schemas.microsoft.com/office/drawing/2014/main" id="{F653600D-B403-45F1-8580-54254735F771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117" name="Rectangle 1">
                <a:extLst>
                  <a:ext uri="{FF2B5EF4-FFF2-40B4-BE49-F238E27FC236}">
                    <a16:creationId xmlns:a16="http://schemas.microsoft.com/office/drawing/2014/main" id="{2DAF5BB0-497B-47A1-B35C-1665346C57D7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8" name="Right Triangle 4">
                <a:extLst>
                  <a:ext uri="{FF2B5EF4-FFF2-40B4-BE49-F238E27FC236}">
                    <a16:creationId xmlns:a16="http://schemas.microsoft.com/office/drawing/2014/main" id="{33A27947-7816-40CB-98A5-DE296ACBB0A0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D5F2CFD-1422-4223-B0AF-439A583CF2AC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01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433237E-A022-4156-9AE2-E8F2BFAD5E63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데모 시연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CFE80DA9-0699-4EB9-8174-3AC4485AD2ED}"/>
              </a:ext>
            </a:extLst>
          </p:cNvPr>
          <p:cNvGrpSpPr/>
          <p:nvPr/>
        </p:nvGrpSpPr>
        <p:grpSpPr>
          <a:xfrm>
            <a:off x="3122831" y="2458979"/>
            <a:ext cx="5257007" cy="487309"/>
            <a:chOff x="3131840" y="1059582"/>
            <a:chExt cx="5257007" cy="625240"/>
          </a:xfrm>
        </p:grpSpPr>
        <p:grpSp>
          <p:nvGrpSpPr>
            <p:cNvPr id="120" name="Group 5">
              <a:extLst>
                <a:ext uri="{FF2B5EF4-FFF2-40B4-BE49-F238E27FC236}">
                  <a16:creationId xmlns:a16="http://schemas.microsoft.com/office/drawing/2014/main" id="{7AF21C38-F68B-40F1-95EE-EFCE606EA688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123" name="Rectangle 1">
                <a:extLst>
                  <a:ext uri="{FF2B5EF4-FFF2-40B4-BE49-F238E27FC236}">
                    <a16:creationId xmlns:a16="http://schemas.microsoft.com/office/drawing/2014/main" id="{0B09B2C3-C876-4725-BC07-318D3929221E}"/>
                  </a:ext>
                </a:extLst>
              </p:cNvPr>
              <p:cNvSpPr/>
              <p:nvPr/>
            </p:nvSpPr>
            <p:spPr>
              <a:xfrm>
                <a:off x="3131840" y="1491632"/>
                <a:ext cx="5256584" cy="5760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4" name="Right Triangle 4">
                <a:extLst>
                  <a:ext uri="{FF2B5EF4-FFF2-40B4-BE49-F238E27FC236}">
                    <a16:creationId xmlns:a16="http://schemas.microsoft.com/office/drawing/2014/main" id="{C9CECE35-EA17-443B-AEB5-27A569E4F599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BF684539-03BA-4D95-B29B-0676D0BB2A61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05</a:t>
              </a:r>
              <a:endPara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BA413C40-7AC8-447A-8585-1408C0154097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순차도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6E261EE5-0834-48F4-A25D-B90B55A8902C}"/>
              </a:ext>
            </a:extLst>
          </p:cNvPr>
          <p:cNvGrpSpPr/>
          <p:nvPr/>
        </p:nvGrpSpPr>
        <p:grpSpPr>
          <a:xfrm>
            <a:off x="3122831" y="3453539"/>
            <a:ext cx="5257007" cy="487309"/>
            <a:chOff x="3131840" y="1059582"/>
            <a:chExt cx="5257007" cy="625240"/>
          </a:xfrm>
        </p:grpSpPr>
        <p:grpSp>
          <p:nvGrpSpPr>
            <p:cNvPr id="126" name="Group 5">
              <a:extLst>
                <a:ext uri="{FF2B5EF4-FFF2-40B4-BE49-F238E27FC236}">
                  <a16:creationId xmlns:a16="http://schemas.microsoft.com/office/drawing/2014/main" id="{A027DD34-5975-4A84-8961-F37AA36024E0}"/>
                </a:ext>
              </a:extLst>
            </p:cNvPr>
            <p:cNvGrpSpPr/>
            <p:nvPr/>
          </p:nvGrpSpPr>
          <p:grpSpPr>
            <a:xfrm>
              <a:off x="3132263" y="1108758"/>
              <a:ext cx="5256584" cy="576064"/>
              <a:chOff x="3131840" y="1491630"/>
              <a:chExt cx="5256584" cy="576064"/>
            </a:xfrm>
          </p:grpSpPr>
          <p:sp>
            <p:nvSpPr>
              <p:cNvPr id="129" name="Rectangle 1">
                <a:extLst>
                  <a:ext uri="{FF2B5EF4-FFF2-40B4-BE49-F238E27FC236}">
                    <a16:creationId xmlns:a16="http://schemas.microsoft.com/office/drawing/2014/main" id="{7B6B7150-1462-4770-B7AE-DBB888B0B9F9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0" name="Right Triangle 4">
                <a:extLst>
                  <a:ext uri="{FF2B5EF4-FFF2-40B4-BE49-F238E27FC236}">
                    <a16:creationId xmlns:a16="http://schemas.microsoft.com/office/drawing/2014/main" id="{6D29853E-B1CC-43FD-9B21-2882BD919DC6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B90135B6-09F3-4CB0-83DB-3E71F22A6741}"/>
                </a:ext>
              </a:extLst>
            </p:cNvPr>
            <p:cNvSpPr txBox="1"/>
            <p:nvPr/>
          </p:nvSpPr>
          <p:spPr>
            <a:xfrm>
              <a:off x="3131840" y="1059582"/>
              <a:ext cx="533164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07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C01133FF-F376-478D-9012-748FCA7D2BD5}"/>
                </a:ext>
              </a:extLst>
            </p:cNvPr>
            <p:cNvSpPr txBox="1"/>
            <p:nvPr/>
          </p:nvSpPr>
          <p:spPr>
            <a:xfrm>
              <a:off x="3848575" y="1176960"/>
              <a:ext cx="4392567" cy="43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액티비티도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05BEF9A-6176-4B67-85C6-AFC988B13445}"/>
              </a:ext>
            </a:extLst>
          </p:cNvPr>
          <p:cNvSpPr txBox="1">
            <a:spLocks/>
          </p:cNvSpPr>
          <p:nvPr/>
        </p:nvSpPr>
        <p:spPr>
          <a:xfrm>
            <a:off x="2530061" y="132883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컴포넌트 다이어그램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ctr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705A7F8F-400B-4ACA-95DB-8CE91F41F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923932"/>
            <a:ext cx="6887494" cy="40549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그림 7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A19BA0AF-3764-4719-AEB3-20167BE46C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73" y="1164988"/>
            <a:ext cx="8604448" cy="30822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그림 5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E8444A65-7113-4184-B882-6F5CD461E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307" y="771550"/>
            <a:ext cx="5019981" cy="40549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8473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123728" y="3219822"/>
            <a:ext cx="4896544" cy="576064"/>
          </a:xfrm>
        </p:spPr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배치 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1197340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5C4DF54-C1CE-4E3D-BD07-43743C0404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배치 다이어그램</a:t>
            </a:r>
          </a:p>
        </p:txBody>
      </p:sp>
      <p:pic>
        <p:nvPicPr>
          <p:cNvPr id="5" name="그림 4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7F753907-EEA2-42EF-A308-1FF162D1D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627534"/>
            <a:ext cx="5544616" cy="427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6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/>
              <a:t>Thank you !!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3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1197664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31455"/>
            <a:ext cx="9144000" cy="576064"/>
          </a:xfrm>
        </p:spPr>
        <p:txBody>
          <a:bodyPr/>
          <a:lstStyle/>
          <a:p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데모 동영상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8X8 맵 (11_28)20191205_212824">
            <a:hlinkClick r:id="" action="ppaction://media"/>
            <a:extLst>
              <a:ext uri="{FF2B5EF4-FFF2-40B4-BE49-F238E27FC236}">
                <a16:creationId xmlns:a16="http://schemas.microsoft.com/office/drawing/2014/main" id="{F5978841-9AD9-47F5-898C-033D94AD9A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1470"/>
            <a:ext cx="9144000" cy="509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7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3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유즈</a:t>
            </a:r>
            <a:r>
              <a:rPr lang="ko-KR" altLang="en-US" sz="3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케이스 다이어그램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변경점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설명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5">
            <a:extLst>
              <a:ext uri="{FF2B5EF4-FFF2-40B4-BE49-F238E27FC236}">
                <a16:creationId xmlns:a16="http://schemas.microsoft.com/office/drawing/2014/main" id="{B7FD1EE6-89AC-41C5-86FC-4C1D25C61682}"/>
              </a:ext>
            </a:extLst>
          </p:cNvPr>
          <p:cNvSpPr/>
          <p:nvPr/>
        </p:nvSpPr>
        <p:spPr>
          <a:xfrm>
            <a:off x="0" y="987574"/>
            <a:ext cx="9144000" cy="37444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08337"/>
            <a:ext cx="9144000" cy="576064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변경점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26B2B93-D75A-4E32-A22D-79ACEA6161CF}"/>
              </a:ext>
            </a:extLst>
          </p:cNvPr>
          <p:cNvGrpSpPr/>
          <p:nvPr/>
        </p:nvGrpSpPr>
        <p:grpSpPr>
          <a:xfrm>
            <a:off x="646967" y="1275606"/>
            <a:ext cx="642872" cy="576064"/>
            <a:chOff x="646967" y="1531510"/>
            <a:chExt cx="642872" cy="576064"/>
          </a:xfrm>
        </p:grpSpPr>
        <p:sp>
          <p:nvSpPr>
            <p:cNvPr id="7" name="Oval 6"/>
            <p:cNvSpPr/>
            <p:nvPr/>
          </p:nvSpPr>
          <p:spPr>
            <a:xfrm>
              <a:off x="680371" y="1531510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6967" y="1597092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B28D1FF-F984-43EC-AD77-4DE6C27E7DBA}"/>
              </a:ext>
            </a:extLst>
          </p:cNvPr>
          <p:cNvSpPr txBox="1"/>
          <p:nvPr/>
        </p:nvSpPr>
        <p:spPr>
          <a:xfrm>
            <a:off x="1403648" y="1341188"/>
            <a:ext cx="53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유즈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케이스의 이름 구체화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0472C32-B881-4AC3-ADBB-5FD340B12EB1}"/>
              </a:ext>
            </a:extLst>
          </p:cNvPr>
          <p:cNvSpPr txBox="1"/>
          <p:nvPr/>
        </p:nvSpPr>
        <p:spPr>
          <a:xfrm>
            <a:off x="1289839" y="1776102"/>
            <a:ext cx="63064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j-lt"/>
              </a:rPr>
              <a:t>Set initial data -&gt; </a:t>
            </a:r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Save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initial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map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information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Show map data -&gt; Show saved map data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Show result -&gt; Show robot movement to all object spot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  <a:cs typeface="Arial" pitchFamily="34" charset="0"/>
              </a:rPr>
              <a:t>Check adjacent spot -&gt; Check spot near the robot</a:t>
            </a:r>
            <a:endParaRPr lang="ko-KR" altLang="en-US" b="1" dirty="0">
              <a:solidFill>
                <a:schemeClr val="bg1"/>
              </a:solidFill>
              <a:latin typeface="+mj-lt"/>
              <a:ea typeface="나눔고딕" panose="020D0604000000000000" pitchFamily="50" charset="-127"/>
              <a:cs typeface="Arial" pitchFamily="34" charset="0"/>
            </a:endParaRPr>
          </a:p>
          <a:p>
            <a:endParaRPr lang="ko-KR" altLang="en-US" dirty="0">
              <a:latin typeface="+mj-lt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61FC7C0-CAAD-4067-8A78-EC0493C50E0F}"/>
              </a:ext>
            </a:extLst>
          </p:cNvPr>
          <p:cNvGrpSpPr/>
          <p:nvPr/>
        </p:nvGrpSpPr>
        <p:grpSpPr>
          <a:xfrm>
            <a:off x="648431" y="3029425"/>
            <a:ext cx="642872" cy="576064"/>
            <a:chOff x="646967" y="1531510"/>
            <a:chExt cx="642872" cy="576064"/>
          </a:xfrm>
        </p:grpSpPr>
        <p:sp>
          <p:nvSpPr>
            <p:cNvPr id="43" name="Oval 6">
              <a:extLst>
                <a:ext uri="{FF2B5EF4-FFF2-40B4-BE49-F238E27FC236}">
                  <a16:creationId xmlns:a16="http://schemas.microsoft.com/office/drawing/2014/main" id="{29008ADA-7724-4108-A633-224056732CCA}"/>
                </a:ext>
              </a:extLst>
            </p:cNvPr>
            <p:cNvSpPr/>
            <p:nvPr/>
          </p:nvSpPr>
          <p:spPr>
            <a:xfrm>
              <a:off x="680371" y="1531510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65F461F-A9F9-4040-8B97-863DF8BFE13B}"/>
                </a:ext>
              </a:extLst>
            </p:cNvPr>
            <p:cNvSpPr txBox="1"/>
            <p:nvPr/>
          </p:nvSpPr>
          <p:spPr>
            <a:xfrm>
              <a:off x="646967" y="1597092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36C572A-7929-4A37-9794-7FDC5F51480D}"/>
              </a:ext>
            </a:extLst>
          </p:cNvPr>
          <p:cNvSpPr txBox="1"/>
          <p:nvPr/>
        </p:nvSpPr>
        <p:spPr>
          <a:xfrm>
            <a:off x="1391917" y="3126773"/>
            <a:ext cx="309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유즈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케이스 제거 및 추가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72D7729-8E23-47DD-8308-F96ED05B21DE}"/>
              </a:ext>
            </a:extLst>
          </p:cNvPr>
          <p:cNvSpPr txBox="1"/>
          <p:nvPr/>
        </p:nvSpPr>
        <p:spPr>
          <a:xfrm>
            <a:off x="1289840" y="3468637"/>
            <a:ext cx="6421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Show menu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제거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Create robot path to all unvisited object spot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추가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로봇의 경로를 만드는 역할을 한다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1ECC6EC-48FF-4495-8CE9-4BA9347A431E}"/>
              </a:ext>
            </a:extLst>
          </p:cNvPr>
          <p:cNvSpPr txBox="1">
            <a:spLocks/>
          </p:cNvSpPr>
          <p:nvPr/>
        </p:nvSpPr>
        <p:spPr>
          <a:xfrm>
            <a:off x="3347864" y="123478"/>
            <a:ext cx="4248472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유즈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케이스 다이어그램</a:t>
            </a:r>
          </a:p>
        </p:txBody>
      </p:sp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3445A9AE-EACF-43EA-B857-225144E0B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699542"/>
            <a:ext cx="7149426" cy="4227934"/>
          </a:xfrm>
          <a:prstGeom prst="rect">
            <a:avLst/>
          </a:prstGeom>
        </p:spPr>
      </p:pic>
      <p:pic>
        <p:nvPicPr>
          <p:cNvPr id="5" name="그림 4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D1B1953C-45C8-4501-8975-4B892EBE4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004" y="771550"/>
            <a:ext cx="7061291" cy="402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20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클래스 다이어그램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변경점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설명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8771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5">
            <a:extLst>
              <a:ext uri="{FF2B5EF4-FFF2-40B4-BE49-F238E27FC236}">
                <a16:creationId xmlns:a16="http://schemas.microsoft.com/office/drawing/2014/main" id="{B7FD1EE6-89AC-41C5-86FC-4C1D25C61682}"/>
              </a:ext>
            </a:extLst>
          </p:cNvPr>
          <p:cNvSpPr/>
          <p:nvPr/>
        </p:nvSpPr>
        <p:spPr>
          <a:xfrm>
            <a:off x="0" y="987574"/>
            <a:ext cx="9144000" cy="37444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08337"/>
            <a:ext cx="9144000" cy="576064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변경점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26B2B93-D75A-4E32-A22D-79ACEA6161CF}"/>
              </a:ext>
            </a:extLst>
          </p:cNvPr>
          <p:cNvGrpSpPr/>
          <p:nvPr/>
        </p:nvGrpSpPr>
        <p:grpSpPr>
          <a:xfrm>
            <a:off x="646967" y="1419622"/>
            <a:ext cx="642872" cy="576064"/>
            <a:chOff x="646967" y="1531510"/>
            <a:chExt cx="642872" cy="576064"/>
          </a:xfrm>
        </p:grpSpPr>
        <p:sp>
          <p:nvSpPr>
            <p:cNvPr id="7" name="Oval 6"/>
            <p:cNvSpPr/>
            <p:nvPr/>
          </p:nvSpPr>
          <p:spPr>
            <a:xfrm>
              <a:off x="680371" y="1531510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6967" y="1597092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B28D1FF-F984-43EC-AD77-4DE6C27E7DBA}"/>
              </a:ext>
            </a:extLst>
          </p:cNvPr>
          <p:cNvSpPr txBox="1"/>
          <p:nvPr/>
        </p:nvSpPr>
        <p:spPr>
          <a:xfrm>
            <a:off x="1403648" y="1485204"/>
            <a:ext cx="532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경로 정보를 별도의 클래스로 분리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PathInfo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PathController</a:t>
            </a:r>
            <a:endParaRPr lang="ko-KR" altLang="en-US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61FC7C0-CAAD-4067-8A78-EC0493C50E0F}"/>
              </a:ext>
            </a:extLst>
          </p:cNvPr>
          <p:cNvGrpSpPr/>
          <p:nvPr/>
        </p:nvGrpSpPr>
        <p:grpSpPr>
          <a:xfrm>
            <a:off x="648431" y="3029425"/>
            <a:ext cx="642872" cy="576064"/>
            <a:chOff x="646967" y="1531510"/>
            <a:chExt cx="642872" cy="576064"/>
          </a:xfrm>
        </p:grpSpPr>
        <p:sp>
          <p:nvSpPr>
            <p:cNvPr id="43" name="Oval 6">
              <a:extLst>
                <a:ext uri="{FF2B5EF4-FFF2-40B4-BE49-F238E27FC236}">
                  <a16:creationId xmlns:a16="http://schemas.microsoft.com/office/drawing/2014/main" id="{29008ADA-7724-4108-A633-224056732CCA}"/>
                </a:ext>
              </a:extLst>
            </p:cNvPr>
            <p:cNvSpPr/>
            <p:nvPr/>
          </p:nvSpPr>
          <p:spPr>
            <a:xfrm>
              <a:off x="680371" y="1531510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65F461F-A9F9-4040-8B97-863DF8BFE13B}"/>
                </a:ext>
              </a:extLst>
            </p:cNvPr>
            <p:cNvSpPr txBox="1"/>
            <p:nvPr/>
          </p:nvSpPr>
          <p:spPr>
            <a:xfrm>
              <a:off x="646967" y="1597092"/>
              <a:ext cx="642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36C572A-7929-4A37-9794-7FDC5F51480D}"/>
              </a:ext>
            </a:extLst>
          </p:cNvPr>
          <p:cNvSpPr txBox="1"/>
          <p:nvPr/>
        </p:nvSpPr>
        <p:spPr>
          <a:xfrm>
            <a:off x="1391916" y="3126773"/>
            <a:ext cx="438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프로그램이 제공하는 기능별로 클래스 분리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72D7729-8E23-47DD-8308-F96ED05B21DE}"/>
              </a:ext>
            </a:extLst>
          </p:cNvPr>
          <p:cNvSpPr txBox="1"/>
          <p:nvPr/>
        </p:nvSpPr>
        <p:spPr>
          <a:xfrm>
            <a:off x="1289840" y="3468637"/>
            <a:ext cx="64217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초기 메뉴</a:t>
            </a:r>
            <a:r>
              <a:rPr lang="en-US" altLang="ko-KR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맵 데이터 저장</a:t>
            </a:r>
            <a:r>
              <a:rPr lang="en-US" altLang="ko-KR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저장된 맵 데이터 보여주기</a:t>
            </a:r>
            <a:r>
              <a:rPr lang="en-US" altLang="ko-KR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로봇 이동과정 출력을 각각   </a:t>
            </a:r>
            <a:endParaRPr lang="en-US" altLang="ko-KR" sz="1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별도의 클래스로 분리</a:t>
            </a:r>
            <a:endParaRPr lang="en-US" altLang="ko-KR" sz="1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sz="1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WindowDesign</a:t>
            </a:r>
            <a:r>
              <a:rPr lang="ko-KR" altLang="en-US" sz="1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이라는 공통의 클래스를 상속받음</a:t>
            </a:r>
          </a:p>
        </p:txBody>
      </p:sp>
      <p:pic>
        <p:nvPicPr>
          <p:cNvPr id="6" name="그림 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6D29BDE0-361E-4C93-AF7C-C9F912CE5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609422"/>
            <a:ext cx="2179509" cy="2530059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DD1B2BCF-0AD2-4F86-B08C-FC6BE2FC5C7C}"/>
              </a:ext>
            </a:extLst>
          </p:cNvPr>
          <p:cNvSpPr/>
          <p:nvPr/>
        </p:nvSpPr>
        <p:spPr>
          <a:xfrm>
            <a:off x="6156176" y="2424482"/>
            <a:ext cx="1008112" cy="1989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3FB9F2-C15F-4E9A-8882-10CE450F0F2B}"/>
              </a:ext>
            </a:extLst>
          </p:cNvPr>
          <p:cNvSpPr/>
          <p:nvPr/>
        </p:nvSpPr>
        <p:spPr>
          <a:xfrm>
            <a:off x="6156176" y="2946559"/>
            <a:ext cx="1800200" cy="1929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CC454CEA-B824-4A99-8CF4-AC1A69058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569" y="1404452"/>
            <a:ext cx="1973791" cy="1114236"/>
          </a:xfrm>
          <a:prstGeom prst="rect">
            <a:avLst/>
          </a:prstGeom>
        </p:spPr>
      </p:pic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945CE470-73FA-4DE3-8C91-C0AD32F838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272" y="666598"/>
            <a:ext cx="1851820" cy="2560542"/>
          </a:xfrm>
          <a:prstGeom prst="rect">
            <a:avLst/>
          </a:prstGeom>
        </p:spPr>
      </p:pic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732573DA-C784-4181-BF2E-1ACB624113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70" y="1655362"/>
            <a:ext cx="3552636" cy="1421054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9C338B58-F86A-4535-A6B4-84AEB426BE37}"/>
              </a:ext>
            </a:extLst>
          </p:cNvPr>
          <p:cNvSpPr/>
          <p:nvPr/>
        </p:nvSpPr>
        <p:spPr>
          <a:xfrm>
            <a:off x="5419026" y="2840652"/>
            <a:ext cx="547496" cy="1405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71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8" grpId="0" animBg="1"/>
      <p:bldP spid="18" grpId="1" animBg="1"/>
      <p:bldP spid="19" grpId="0" animBg="1"/>
    </p:bldLst>
  </p:timing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</TotalTime>
  <Words>383</Words>
  <Application>Microsoft Office PowerPoint</Application>
  <PresentationFormat>화면 슬라이드 쇼(16:9)</PresentationFormat>
  <Paragraphs>82</Paragraphs>
  <Slides>23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나눔고딕</vt:lpstr>
      <vt:lpstr>맑은 고딕</vt:lpstr>
      <vt:lpstr>Arial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홍 성현</cp:lastModifiedBy>
  <cp:revision>150</cp:revision>
  <dcterms:created xsi:type="dcterms:W3CDTF">2016-12-05T23:26:54Z</dcterms:created>
  <dcterms:modified xsi:type="dcterms:W3CDTF">2019-12-05T14:17:41Z</dcterms:modified>
</cp:coreProperties>
</file>

<file path=docProps/thumbnail.jpeg>
</file>